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7" d="100"/>
          <a:sy n="87" d="100"/>
        </p:scale>
        <p:origin x="1330" y="293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9/24/2025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914400"/>
            <a:ext cx="7315200" cy="4572000"/>
          </a:xfrm>
          <a:prstGeom prst="rect">
            <a:avLst/>
          </a:prstGeom>
          <a:solidFill>
            <a:srgbClr val="F0F0F0"/>
          </a:solidFill>
          <a:ln w="25400">
            <a:solidFill>
              <a:srgbClr val="0046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  <a:p>
            <a:pPr>
              <a:defRPr sz="2400" b="1">
                <a:solidFill>
                  <a:srgbClr val="00468C"/>
                </a:solidFill>
              </a:defRPr>
            </a:pPr>
            <a:r>
              <a:rPr dirty="0"/>
              <a:t>Pack </a:t>
            </a:r>
            <a:r>
              <a:rPr dirty="0" err="1"/>
              <a:t>Découverte</a:t>
            </a:r>
            <a:endParaRPr dirty="0"/>
          </a:p>
          <a:p>
            <a:pPr>
              <a:defRPr sz="1600" b="1"/>
            </a:pPr>
            <a:r>
              <a:rPr sz="2400" dirty="0" err="1">
                <a:solidFill>
                  <a:schemeClr val="tx2"/>
                </a:solidFill>
              </a:rPr>
              <a:t>Contenu</a:t>
            </a:r>
            <a:r>
              <a:rPr sz="2400" dirty="0">
                <a:solidFill>
                  <a:schemeClr val="tx2"/>
                </a:solidFill>
              </a:rPr>
              <a:t> :</a:t>
            </a:r>
          </a:p>
          <a:p>
            <a:pPr>
              <a:defRPr sz="1400"/>
            </a:pPr>
            <a:r>
              <a:rPr sz="2400" dirty="0">
                <a:solidFill>
                  <a:schemeClr val="tx2"/>
                </a:solidFill>
              </a:rPr>
              <a:t>- </a:t>
            </a:r>
            <a:r>
              <a:rPr sz="2000" b="1" dirty="0">
                <a:solidFill>
                  <a:schemeClr val="tx2"/>
                </a:solidFill>
              </a:rPr>
              <a:t>1 Plaque A</a:t>
            </a:r>
          </a:p>
          <a:p>
            <a:pPr>
              <a:defRPr sz="1400"/>
            </a:pPr>
            <a:r>
              <a:rPr sz="2000" b="1" dirty="0">
                <a:solidFill>
                  <a:schemeClr val="tx2"/>
                </a:solidFill>
              </a:rPr>
              <a:t>- 1 Plaque B</a:t>
            </a:r>
          </a:p>
          <a:p>
            <a:pPr>
              <a:defRPr sz="1400"/>
            </a:pPr>
            <a:r>
              <a:rPr sz="2000" b="1" dirty="0">
                <a:solidFill>
                  <a:schemeClr val="tx2"/>
                </a:solidFill>
              </a:rPr>
              <a:t>- Support PLQ.A et PLQ.B </a:t>
            </a:r>
            <a:endParaRPr lang="fr-FR" sz="2000" b="1" dirty="0">
              <a:solidFill>
                <a:schemeClr val="tx2"/>
              </a:solidFill>
            </a:endParaRPr>
          </a:p>
          <a:p>
            <a:pPr>
              <a:defRPr sz="1400"/>
            </a:pPr>
            <a:r>
              <a:rPr lang="fr-FR" sz="2000" b="1" dirty="0">
                <a:solidFill>
                  <a:schemeClr val="tx2"/>
                </a:solidFill>
              </a:rPr>
              <a:t>- 1 Manchon Guide + 1Glissière de Guidage</a:t>
            </a:r>
          </a:p>
          <a:p>
            <a:pPr>
              <a:defRPr sz="1400"/>
            </a:pPr>
            <a:r>
              <a:rPr sz="2000" b="1" dirty="0">
                <a:solidFill>
                  <a:schemeClr val="tx2"/>
                </a:solidFill>
              </a:rPr>
              <a:t>- Application Polaris</a:t>
            </a:r>
          </a:p>
          <a:p>
            <a:r>
              <a:rPr lang="fr-FR" sz="2000" b="1" dirty="0">
                <a:solidFill>
                  <a:schemeClr val="tx2"/>
                </a:solidFill>
              </a:rPr>
              <a:t>-</a:t>
            </a:r>
            <a:r>
              <a:rPr sz="2000" b="1" dirty="0">
                <a:solidFill>
                  <a:schemeClr val="tx2"/>
                </a:solidFill>
              </a:rPr>
              <a:t>Objectif :</a:t>
            </a:r>
          </a:p>
          <a:p>
            <a:pPr>
              <a:defRPr sz="1400"/>
            </a:pPr>
            <a:r>
              <a:rPr sz="2000" b="1" dirty="0" err="1">
                <a:solidFill>
                  <a:schemeClr val="tx2"/>
                </a:solidFill>
              </a:rPr>
              <a:t>Comprendre</a:t>
            </a:r>
            <a:r>
              <a:rPr sz="2000" b="1" dirty="0">
                <a:solidFill>
                  <a:schemeClr val="tx2"/>
                </a:solidFill>
              </a:rPr>
              <a:t> le </a:t>
            </a:r>
            <a:r>
              <a:rPr sz="2000" b="1" dirty="0" err="1">
                <a:solidFill>
                  <a:schemeClr val="tx2"/>
                </a:solidFill>
              </a:rPr>
              <a:t>fonctionnement</a:t>
            </a:r>
            <a:r>
              <a:rPr sz="2000" b="1" dirty="0">
                <a:solidFill>
                  <a:schemeClr val="tx2"/>
                </a:solidFill>
              </a:rPr>
              <a:t> et tester le </a:t>
            </a:r>
            <a:r>
              <a:rPr sz="2000" b="1" dirty="0" err="1">
                <a:solidFill>
                  <a:schemeClr val="tx2"/>
                </a:solidFill>
              </a:rPr>
              <a:t>procédé</a:t>
            </a:r>
            <a:endParaRPr lang="fr-FR" sz="2000" b="1" dirty="0">
              <a:solidFill>
                <a:schemeClr val="tx2"/>
              </a:solidFill>
            </a:endParaRPr>
          </a:p>
          <a:p>
            <a:pPr>
              <a:defRPr sz="1400"/>
            </a:pPr>
            <a:r>
              <a:rPr lang="fr-FR" sz="2000" b="1" dirty="0">
                <a:solidFill>
                  <a:schemeClr val="tx2"/>
                </a:solidFill>
              </a:rPr>
              <a:t>Démonstration par </a:t>
            </a:r>
            <a:r>
              <a:rPr lang="fr-FR" sz="2000" b="1" dirty="0" err="1">
                <a:solidFill>
                  <a:schemeClr val="tx2"/>
                </a:solidFill>
              </a:rPr>
              <a:t>visio</a:t>
            </a:r>
            <a:r>
              <a:rPr lang="fr-FR" sz="2000" b="1" dirty="0">
                <a:solidFill>
                  <a:schemeClr val="tx2"/>
                </a:solidFill>
              </a:rPr>
              <a:t> à la demande,</a:t>
            </a:r>
            <a:endParaRPr sz="2000" b="1" dirty="0">
              <a:solidFill>
                <a:schemeClr val="tx2"/>
              </a:solidFill>
            </a:endParaRPr>
          </a:p>
          <a:p>
            <a:br>
              <a:rPr sz="2400" dirty="0">
                <a:solidFill>
                  <a:schemeClr val="tx2"/>
                </a:solidFill>
              </a:rPr>
            </a:br>
            <a:r>
              <a:rPr sz="2000" b="1" dirty="0">
                <a:solidFill>
                  <a:schemeClr val="tx2"/>
                </a:solidFill>
              </a:rPr>
              <a:t>Prix : </a:t>
            </a:r>
            <a:r>
              <a:rPr lang="fr-FR" sz="2000" b="1" dirty="0">
                <a:solidFill>
                  <a:schemeClr val="tx2"/>
                </a:solidFill>
              </a:rPr>
              <a:t>150 € HT</a:t>
            </a:r>
            <a:endParaRPr sz="2000" b="1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975946"/>
            <a:ext cx="7315200" cy="4308231"/>
          </a:xfrm>
          <a:prstGeom prst="rect">
            <a:avLst/>
          </a:prstGeom>
          <a:solidFill>
            <a:srgbClr val="F5F5F5"/>
          </a:solidFill>
          <a:ln w="25400">
            <a:solidFill>
              <a:srgbClr val="0046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  <a:p>
            <a:pPr>
              <a:defRPr sz="2400" b="1">
                <a:solidFill>
                  <a:srgbClr val="00468C"/>
                </a:solidFill>
              </a:defRPr>
            </a:pPr>
            <a:r>
              <a:rPr dirty="0"/>
              <a:t>Pack </a:t>
            </a:r>
            <a:r>
              <a:rPr dirty="0" err="1"/>
              <a:t>Essentiel</a:t>
            </a:r>
            <a:endParaRPr dirty="0"/>
          </a:p>
          <a:p>
            <a:pPr>
              <a:defRPr sz="1600" b="1">
                <a:solidFill>
                  <a:srgbClr val="00468C"/>
                </a:solidFill>
              </a:defRPr>
            </a:pPr>
            <a:r>
              <a:rPr sz="2000" dirty="0" err="1"/>
              <a:t>Contenu</a:t>
            </a:r>
            <a:r>
              <a:rPr sz="2000" dirty="0"/>
              <a:t> :</a:t>
            </a:r>
          </a:p>
          <a:p>
            <a:pPr>
              <a:defRPr sz="1400" b="1">
                <a:solidFill>
                  <a:srgbClr val="00468C"/>
                </a:solidFill>
              </a:defRPr>
            </a:pPr>
            <a:r>
              <a:rPr sz="2000" dirty="0"/>
              <a:t>- 2 plaques radio-opaques + 2 plaques non radio-opaques</a:t>
            </a:r>
          </a:p>
          <a:p>
            <a:pPr>
              <a:defRPr sz="1400" b="1">
                <a:solidFill>
                  <a:srgbClr val="00468C"/>
                </a:solidFill>
              </a:defRPr>
            </a:pPr>
            <a:r>
              <a:rPr sz="2000" dirty="0"/>
              <a:t>- </a:t>
            </a:r>
            <a:r>
              <a:rPr lang="fr-FR" sz="2000" dirty="0"/>
              <a:t>2</a:t>
            </a:r>
            <a:r>
              <a:rPr sz="2000" dirty="0"/>
              <a:t> support</a:t>
            </a:r>
            <a:r>
              <a:rPr lang="fr-FR" sz="2000" dirty="0"/>
              <a:t>s</a:t>
            </a:r>
            <a:r>
              <a:rPr sz="2000" dirty="0"/>
              <a:t> de plaque</a:t>
            </a:r>
          </a:p>
          <a:p>
            <a:pPr>
              <a:defRPr sz="1400" b="1">
                <a:solidFill>
                  <a:srgbClr val="00468C"/>
                </a:solidFill>
              </a:defRPr>
            </a:pPr>
            <a:r>
              <a:rPr sz="2000" dirty="0"/>
              <a:t>- </a:t>
            </a:r>
            <a:r>
              <a:rPr sz="2000" dirty="0" err="1"/>
              <a:t>Accès</a:t>
            </a:r>
            <a:r>
              <a:rPr sz="2000" dirty="0"/>
              <a:t> </a:t>
            </a:r>
            <a:r>
              <a:rPr sz="2000" dirty="0" err="1"/>
              <a:t>appli</a:t>
            </a:r>
            <a:r>
              <a:rPr sz="2000" dirty="0"/>
              <a:t> Polaris</a:t>
            </a:r>
          </a:p>
          <a:p>
            <a:pPr>
              <a:defRPr sz="1400" b="1">
                <a:solidFill>
                  <a:srgbClr val="00468C"/>
                </a:solidFill>
              </a:defRPr>
            </a:pPr>
            <a:r>
              <a:rPr sz="2000" dirty="0"/>
              <a:t>- 5 sets </a:t>
            </a:r>
            <a:r>
              <a:rPr sz="2000" dirty="0" err="1"/>
              <a:t>consommables</a:t>
            </a:r>
            <a:r>
              <a:rPr sz="2000" dirty="0"/>
              <a:t> (</a:t>
            </a:r>
            <a:r>
              <a:rPr lang="fr-FR" sz="2000" dirty="0"/>
              <a:t>Set= </a:t>
            </a:r>
            <a:r>
              <a:rPr sz="2000" dirty="0"/>
              <a:t>1 </a:t>
            </a:r>
            <a:r>
              <a:rPr lang="fr-FR" sz="2000" dirty="0"/>
              <a:t>M</a:t>
            </a:r>
            <a:r>
              <a:rPr sz="2000" dirty="0" err="1"/>
              <a:t>anchon</a:t>
            </a:r>
            <a:r>
              <a:rPr sz="2000" dirty="0"/>
              <a:t> </a:t>
            </a:r>
            <a:r>
              <a:rPr lang="fr-FR" sz="2000" dirty="0"/>
              <a:t>Guide</a:t>
            </a:r>
            <a:r>
              <a:rPr sz="2000" dirty="0"/>
              <a:t>+ 1 </a:t>
            </a:r>
            <a:r>
              <a:rPr lang="fr-FR" sz="2000" dirty="0"/>
              <a:t>Glissière de Guidage </a:t>
            </a:r>
            <a:r>
              <a:rPr sz="2000" dirty="0"/>
              <a:t>par set)</a:t>
            </a:r>
          </a:p>
          <a:p>
            <a:endParaRPr lang="fr-FR" sz="2000" dirty="0"/>
          </a:p>
          <a:p>
            <a:pPr>
              <a:defRPr sz="1400" b="1">
                <a:solidFill>
                  <a:srgbClr val="00468C"/>
                </a:solidFill>
              </a:defRPr>
            </a:pPr>
            <a:r>
              <a:rPr lang="fr-FR" sz="2000" dirty="0"/>
              <a:t>Prix 300 € HT</a:t>
            </a:r>
            <a:endParaRPr sz="2000" dirty="0"/>
          </a:p>
          <a:p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14400" y="914400"/>
            <a:ext cx="7315200" cy="4572000"/>
          </a:xfrm>
          <a:prstGeom prst="rect">
            <a:avLst/>
          </a:prstGeom>
          <a:solidFill>
            <a:srgbClr val="F0F0F0"/>
          </a:solidFill>
          <a:ln w="25400">
            <a:solidFill>
              <a:srgbClr val="00468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dirty="0"/>
          </a:p>
          <a:p>
            <a:pPr>
              <a:defRPr sz="2400" b="1">
                <a:solidFill>
                  <a:srgbClr val="00468C"/>
                </a:solidFill>
              </a:defRPr>
            </a:pPr>
            <a:r>
              <a:rPr dirty="0"/>
              <a:t>Pack </a:t>
            </a:r>
            <a:r>
              <a:rPr dirty="0" err="1"/>
              <a:t>Complet</a:t>
            </a:r>
            <a:endParaRPr dirty="0"/>
          </a:p>
          <a:p>
            <a:pPr>
              <a:defRPr sz="1600" b="1"/>
            </a:pPr>
            <a:r>
              <a:rPr sz="2000" dirty="0" err="1">
                <a:solidFill>
                  <a:schemeClr val="tx2"/>
                </a:solidFill>
              </a:rPr>
              <a:t>Contenu</a:t>
            </a:r>
            <a:r>
              <a:rPr sz="2000" dirty="0">
                <a:solidFill>
                  <a:schemeClr val="tx2"/>
                </a:solidFill>
              </a:rPr>
              <a:t> :</a:t>
            </a:r>
          </a:p>
          <a:p>
            <a:pPr>
              <a:defRPr sz="1400"/>
            </a:pPr>
            <a:r>
              <a:rPr sz="2000" dirty="0">
                <a:solidFill>
                  <a:schemeClr val="tx2"/>
                </a:solidFill>
              </a:rPr>
              <a:t>- </a:t>
            </a:r>
            <a:r>
              <a:rPr sz="2000" b="1" dirty="0">
                <a:solidFill>
                  <a:schemeClr val="tx2"/>
                </a:solidFill>
              </a:rPr>
              <a:t>6 plaques radio-opaques + 6 plaques non radio-opaques</a:t>
            </a:r>
          </a:p>
          <a:p>
            <a:pPr>
              <a:defRPr sz="1400"/>
            </a:pPr>
            <a:r>
              <a:rPr sz="2000" b="1" dirty="0">
                <a:solidFill>
                  <a:schemeClr val="tx2"/>
                </a:solidFill>
              </a:rPr>
              <a:t>- 3 supports de plaques</a:t>
            </a:r>
          </a:p>
          <a:p>
            <a:pPr>
              <a:defRPr sz="1400"/>
            </a:pPr>
            <a:r>
              <a:rPr sz="2000" b="1" dirty="0">
                <a:solidFill>
                  <a:schemeClr val="tx2"/>
                </a:solidFill>
              </a:rPr>
              <a:t>- </a:t>
            </a:r>
            <a:r>
              <a:rPr sz="2000" b="1" dirty="0" err="1">
                <a:solidFill>
                  <a:schemeClr val="tx2"/>
                </a:solidFill>
              </a:rPr>
              <a:t>Accès</a:t>
            </a:r>
            <a:r>
              <a:rPr sz="2000" b="1" dirty="0">
                <a:solidFill>
                  <a:schemeClr val="tx2"/>
                </a:solidFill>
              </a:rPr>
              <a:t> </a:t>
            </a:r>
            <a:r>
              <a:rPr sz="2000" b="1" dirty="0" err="1">
                <a:solidFill>
                  <a:schemeClr val="tx2"/>
                </a:solidFill>
              </a:rPr>
              <a:t>appli</a:t>
            </a:r>
            <a:r>
              <a:rPr sz="2000" b="1" dirty="0">
                <a:solidFill>
                  <a:schemeClr val="tx2"/>
                </a:solidFill>
              </a:rPr>
              <a:t> Polaris</a:t>
            </a:r>
          </a:p>
          <a:p>
            <a:pPr>
              <a:defRPr sz="1400"/>
            </a:pPr>
            <a:r>
              <a:rPr sz="2000" b="1" dirty="0">
                <a:solidFill>
                  <a:schemeClr val="tx2"/>
                </a:solidFill>
              </a:rPr>
              <a:t>- 10 sets </a:t>
            </a:r>
            <a:r>
              <a:rPr sz="2000" b="1" dirty="0" err="1">
                <a:solidFill>
                  <a:schemeClr val="tx2"/>
                </a:solidFill>
              </a:rPr>
              <a:t>consommables</a:t>
            </a:r>
            <a:r>
              <a:rPr sz="2000" b="1" dirty="0">
                <a:solidFill>
                  <a:schemeClr val="tx2"/>
                </a:solidFill>
              </a:rPr>
              <a:t> (</a:t>
            </a:r>
            <a:r>
              <a:rPr lang="fr-FR" sz="2000" b="1" dirty="0">
                <a:solidFill>
                  <a:schemeClr val="tx2"/>
                </a:solidFill>
              </a:rPr>
              <a:t>Set= </a:t>
            </a:r>
            <a:r>
              <a:rPr sz="2000" b="1" dirty="0">
                <a:solidFill>
                  <a:schemeClr val="tx2"/>
                </a:solidFill>
              </a:rPr>
              <a:t>1 </a:t>
            </a:r>
            <a:r>
              <a:rPr lang="fr-FR" sz="2000" b="1" dirty="0">
                <a:solidFill>
                  <a:schemeClr val="tx2"/>
                </a:solidFill>
              </a:rPr>
              <a:t>M</a:t>
            </a:r>
            <a:r>
              <a:rPr sz="2000" b="1" dirty="0" err="1">
                <a:solidFill>
                  <a:schemeClr val="tx2"/>
                </a:solidFill>
              </a:rPr>
              <a:t>anchon</a:t>
            </a:r>
            <a:r>
              <a:rPr lang="fr-FR" sz="2000" b="1" dirty="0">
                <a:solidFill>
                  <a:schemeClr val="tx2"/>
                </a:solidFill>
              </a:rPr>
              <a:t> Guide</a:t>
            </a:r>
            <a:r>
              <a:rPr sz="2000" b="1" dirty="0">
                <a:solidFill>
                  <a:schemeClr val="tx2"/>
                </a:solidFill>
              </a:rPr>
              <a:t> + 1 </a:t>
            </a:r>
            <a:r>
              <a:rPr lang="fr-FR" sz="2000" b="1" dirty="0">
                <a:solidFill>
                  <a:schemeClr val="tx2"/>
                </a:solidFill>
              </a:rPr>
              <a:t>Glissière de Guidage</a:t>
            </a:r>
            <a:r>
              <a:rPr sz="2000" b="1" dirty="0">
                <a:solidFill>
                  <a:schemeClr val="tx2"/>
                </a:solidFill>
              </a:rPr>
              <a:t>)</a:t>
            </a:r>
            <a:endParaRPr lang="fr-FR" sz="2000" b="1" dirty="0">
              <a:solidFill>
                <a:schemeClr val="tx2"/>
              </a:solidFill>
            </a:endParaRPr>
          </a:p>
          <a:p>
            <a:pPr>
              <a:defRPr sz="1400"/>
            </a:pPr>
            <a:endParaRPr sz="2000" b="1" dirty="0">
              <a:solidFill>
                <a:schemeClr val="tx2"/>
              </a:solidFill>
            </a:endParaRPr>
          </a:p>
          <a:p>
            <a:r>
              <a:rPr sz="2000" b="1" dirty="0">
                <a:solidFill>
                  <a:schemeClr val="tx2"/>
                </a:solidFill>
              </a:rPr>
              <a:t>Prix : 500 € HT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145</Words>
  <Application>Microsoft Office PowerPoint</Application>
  <PresentationFormat>Affichage à l'écran (4:3)</PresentationFormat>
  <Paragraphs>30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Arial</vt:lpstr>
      <vt:lpstr>Calibri</vt:lpstr>
      <vt:lpstr>Office Theme</vt:lpstr>
      <vt:lpstr>Présentation PowerPoint</vt:lpstr>
      <vt:lpstr>Présentation PowerPoint</vt:lpstr>
      <vt:lpstr>Présentation PowerPoint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Jacob Hania</dc:creator>
  <cp:keywords/>
  <dc:description>generated using python-pptx</dc:description>
  <cp:lastModifiedBy>Jacob Hania</cp:lastModifiedBy>
  <cp:revision>5</cp:revision>
  <dcterms:created xsi:type="dcterms:W3CDTF">2013-01-27T09:14:16Z</dcterms:created>
  <dcterms:modified xsi:type="dcterms:W3CDTF">2025-09-24T06:39:55Z</dcterms:modified>
  <cp:category/>
</cp:coreProperties>
</file>